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62" r:id="rId35"/>
    <p:sldId id="263" r:id="rId36"/>
    <p:sldId id="292" r:id="rId37"/>
    <p:sldId id="264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4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2" r:id="rId67"/>
    <p:sldId id="323" r:id="rId68"/>
    <p:sldId id="320" r:id="rId69"/>
    <p:sldId id="321" r:id="rId70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08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89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18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18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6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13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72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6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991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91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48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4283-CB44-4C6C-A095-701ED37DD723}" type="datetimeFigureOut">
              <a:rPr lang="nl-NL" smtClean="0"/>
              <a:t>16-6-2020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E94E-B601-4E68-A433-B37BC664E3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479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latin typeface="Arial" panose="020B0604020202020204" pitchFamily="34" charset="0"/>
                <a:cs typeface="Arial" panose="020B0604020202020204" pitchFamily="34" charset="0"/>
              </a:rPr>
              <a:t>DPI </a:t>
            </a:r>
            <a:r>
              <a:rPr lang="nl-NL" sz="54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nl-NL" sz="5400" dirty="0">
                <a:latin typeface="Arial" panose="020B0604020202020204" pitchFamily="34" charset="0"/>
                <a:cs typeface="Arial" panose="020B0604020202020204" pitchFamily="34" charset="0"/>
              </a:rPr>
              <a:t> Meeting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400" dirty="0"/>
              <a:t>20th </a:t>
            </a:r>
            <a:r>
              <a:rPr lang="nl-NL" sz="4400" dirty="0" err="1"/>
              <a:t>anniversary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20638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83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01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52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15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34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819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2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66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4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17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3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88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21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22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5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754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222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61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399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850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75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313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682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43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03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407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4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81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4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981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8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275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991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167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1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964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997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273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361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825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9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08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5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134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5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905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6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295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50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84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072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996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0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257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474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66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66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392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668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633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190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29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GT5R0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418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971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GT5R13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405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8149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401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562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3489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106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2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51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343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Wednesday_P2017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8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5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54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99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EYS_DPI_Annual_Meeting_2017_Tuesday_P2016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94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Breedbeeld</PresentationFormat>
  <Paragraphs>2</Paragraphs>
  <Slides>69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DPI Annual Meeting 2017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Dutch Polymer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Annual Meeting 2017</dc:title>
  <dc:creator>Scharff-Bastiaens, C.</dc:creator>
  <cp:lastModifiedBy>Scharff-Bastiaens, C.</cp:lastModifiedBy>
  <cp:revision>2</cp:revision>
  <dcterms:created xsi:type="dcterms:W3CDTF">2017-12-11T12:39:54Z</dcterms:created>
  <dcterms:modified xsi:type="dcterms:W3CDTF">2020-06-16T08:07:21Z</dcterms:modified>
</cp:coreProperties>
</file>